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wma" ContentType="audio/x-ms-wma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63" r:id="rId7"/>
    <p:sldId id="265" r:id="rId8"/>
    <p:sldId id="264" r:id="rId9"/>
    <p:sldId id="259" r:id="rId10"/>
    <p:sldId id="26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A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972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565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393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4094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08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7178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709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7050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6213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243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649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chemeClr val="accent1">
                <a:lumMod val="20000"/>
                <a:lumOff val="80000"/>
              </a:schemeClr>
            </a:gs>
            <a:gs pos="51000">
              <a:schemeClr val="accent1">
                <a:lumMod val="45000"/>
                <a:lumOff val="55000"/>
              </a:schemeClr>
            </a:gs>
            <a:gs pos="74000">
              <a:srgbClr val="E0BAE8"/>
            </a:gs>
            <a:gs pos="98000">
              <a:srgbClr val="7030A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CBC06-D7E0-49D4-BEBF-69CBEC920059}" type="datetimeFigureOut">
              <a:rPr lang="en-GB" smtClean="0"/>
              <a:t>04/10/2024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EC8524-0E55-45BB-A316-8AE3E3285F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663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viewpure.com/lvBXWMvOGOk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JP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4.jpeg"/><Relationship Id="rId5" Type="http://schemas.openxmlformats.org/officeDocument/2006/relationships/image" Target="../media/image3.jpg"/><Relationship Id="rId4" Type="http://schemas.openxmlformats.org/officeDocument/2006/relationships/image" Target="../media/image2.png"/><Relationship Id="rId9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video" Target="https://www.youtube.com/embed/rFxCtJt_LFE" TargetMode="External"/><Relationship Id="rId7" Type="http://schemas.openxmlformats.org/officeDocument/2006/relationships/image" Target="../media/image14.jpeg"/><Relationship Id="rId2" Type="http://schemas.openxmlformats.org/officeDocument/2006/relationships/video" Target="https://www.youtube.com/embed/rYoZgpAEkFs" TargetMode="External"/><Relationship Id="rId1" Type="http://schemas.openxmlformats.org/officeDocument/2006/relationships/video" Target="https://www.youtube.com/embed/V8pPjmvm3KM" TargetMode="Externa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jp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://viewpure.com/uTf3uQtkcqc?start=0&amp;end=0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://viewpure.com/SS7ajqNaB1w?start=0&amp;end=0" TargetMode="Externa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3956151" y="1200761"/>
            <a:ext cx="42753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CRInfant" pitchFamily="2" charset="0"/>
              </a:rPr>
              <a:t>Garden Senseology</a:t>
            </a:r>
          </a:p>
        </p:txBody>
      </p:sp>
      <p:pic>
        <p:nvPicPr>
          <p:cNvPr id="9" name="Picture 2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89" t="18745" r="15774" b="12409"/>
          <a:stretch/>
        </p:blipFill>
        <p:spPr bwMode="auto">
          <a:xfrm>
            <a:off x="3851475" y="2459845"/>
            <a:ext cx="4484694" cy="3246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3843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I've got a body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193881" y="1106819"/>
            <a:ext cx="609600" cy="609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250804" y="1285369"/>
            <a:ext cx="36860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CRInfant" pitchFamily="2" charset="0"/>
              </a:rPr>
              <a:t>I’ve got a body</a:t>
            </a:r>
          </a:p>
        </p:txBody>
      </p:sp>
      <p:pic>
        <p:nvPicPr>
          <p:cNvPr id="2" name="Picture 1" descr="Nos – Wikipedia, wolna encyklopedia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8631" y="2704563"/>
            <a:ext cx="1862449" cy="2133351"/>
          </a:xfrm>
          <a:prstGeom prst="rect">
            <a:avLst/>
          </a:prstGeom>
        </p:spPr>
      </p:pic>
      <p:pic>
        <p:nvPicPr>
          <p:cNvPr id="8" name="Picture 7" descr="File:Human-Hands-Front-Back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434" y="2704563"/>
            <a:ext cx="2509801" cy="2133351"/>
          </a:xfrm>
          <a:prstGeom prst="rect">
            <a:avLst/>
          </a:prstGeom>
        </p:spPr>
      </p:pic>
      <p:pic>
        <p:nvPicPr>
          <p:cNvPr id="13" name="Picture 12" descr="Down syndrome - Wikipedia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7589" y="2704563"/>
            <a:ext cx="2141844" cy="2133351"/>
          </a:xfrm>
          <a:prstGeom prst="rect">
            <a:avLst/>
          </a:prstGeom>
        </p:spPr>
      </p:pic>
      <p:pic>
        <p:nvPicPr>
          <p:cNvPr id="14" name="Picture 13" descr="File:Human body silhouette.svg - Wikimedia Commons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artisticGlowEdges/>
                    </a14:imgEffect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015" y="2704563"/>
            <a:ext cx="1587262" cy="2133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05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43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3815593" y="2350650"/>
            <a:ext cx="4444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I've got a nose and it goes every where with me!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771311" y="1256915"/>
            <a:ext cx="12843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Smell</a:t>
            </a:r>
          </a:p>
        </p:txBody>
      </p:sp>
      <p:pic>
        <p:nvPicPr>
          <p:cNvPr id="2" name="Picture 1" descr="How to Improve Your Sense of Smell : Human N Health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80"/>
          <a:stretch/>
        </p:blipFill>
        <p:spPr>
          <a:xfrm>
            <a:off x="3726611" y="1042780"/>
            <a:ext cx="1857458" cy="1136156"/>
          </a:xfrm>
          <a:prstGeom prst="rect">
            <a:avLst/>
          </a:prstGeom>
        </p:spPr>
      </p:pic>
      <p:pic>
        <p:nvPicPr>
          <p:cNvPr id="19" name="Picture 18" descr="Bestand:Green Grass.JPG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361" y="3845804"/>
            <a:ext cx="1755512" cy="1641667"/>
          </a:xfrm>
          <a:prstGeom prst="rect">
            <a:avLst/>
          </a:prstGeom>
        </p:spPr>
      </p:pic>
      <p:pic>
        <p:nvPicPr>
          <p:cNvPr id="20" name="Picture 19" descr="List of ice cream flavors - Wikiped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868" y="3845802"/>
            <a:ext cx="1989450" cy="1641667"/>
          </a:xfrm>
          <a:prstGeom prst="rect">
            <a:avLst/>
          </a:prstGeom>
        </p:spPr>
      </p:pic>
      <p:pic>
        <p:nvPicPr>
          <p:cNvPr id="3" name="Picture 2" descr="Cosmos bipinnatus - Wikipedi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5765" y="3845803"/>
            <a:ext cx="2208521" cy="1641667"/>
          </a:xfrm>
          <a:prstGeom prst="rect">
            <a:avLst/>
          </a:prstGeom>
        </p:spPr>
      </p:pic>
      <p:pic>
        <p:nvPicPr>
          <p:cNvPr id="5" name="Picture 4" descr="Nailish ramblings: Prudence Beauty Award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948" y="3845803"/>
            <a:ext cx="2067845" cy="164497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398144" y="5564038"/>
            <a:ext cx="79946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flowers                     grass                  sun cream                ice cream</a:t>
            </a:r>
          </a:p>
        </p:txBody>
      </p:sp>
    </p:spTree>
    <p:extLst>
      <p:ext uri="{BB962C8B-B14F-4D97-AF65-F5344CB8AC3E}">
        <p14:creationId xmlns:p14="http://schemas.microsoft.com/office/powerpoint/2010/main" val="2836363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834849" y="2569968"/>
            <a:ext cx="451794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some ears and they go everywhere with me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564276" y="1264144"/>
            <a:ext cx="139172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Listen</a:t>
            </a:r>
          </a:p>
        </p:txBody>
      </p:sp>
      <p:pic>
        <p:nvPicPr>
          <p:cNvPr id="7" name="V8pPjmvm3KM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957803" y="4364188"/>
            <a:ext cx="2531250" cy="1423828"/>
          </a:xfrm>
          <a:prstGeom prst="rect">
            <a:avLst/>
          </a:prstGeom>
        </p:spPr>
      </p:pic>
      <p:pic>
        <p:nvPicPr>
          <p:cNvPr id="8" name="rYoZgpAEkFs"/>
          <p:cNvPicPr>
            <a:picLocks noRot="1" noChangeAspect="1"/>
          </p:cNvPicPr>
          <p:nvPr>
            <a:videoFile r:link="rId2"/>
          </p:nvPr>
        </p:nvPicPr>
        <p:blipFill>
          <a:blip r:embed="rId6"/>
          <a:stretch>
            <a:fillRect/>
          </a:stretch>
        </p:blipFill>
        <p:spPr>
          <a:xfrm>
            <a:off x="4685435" y="4364188"/>
            <a:ext cx="2531250" cy="1423828"/>
          </a:xfrm>
          <a:prstGeom prst="rect">
            <a:avLst/>
          </a:prstGeom>
        </p:spPr>
      </p:pic>
      <p:pic>
        <p:nvPicPr>
          <p:cNvPr id="9" name="rFxCtJt_LFE"/>
          <p:cNvPicPr>
            <a:picLocks noRot="1" noChangeAspect="1"/>
          </p:cNvPicPr>
          <p:nvPr>
            <a:videoFile r:link="rId3"/>
          </p:nvPr>
        </p:nvPicPr>
        <p:blipFill>
          <a:blip r:embed="rId7"/>
          <a:stretch>
            <a:fillRect/>
          </a:stretch>
        </p:blipFill>
        <p:spPr>
          <a:xfrm>
            <a:off x="7413067" y="4362499"/>
            <a:ext cx="2534253" cy="1425517"/>
          </a:xfrm>
          <a:prstGeom prst="rect">
            <a:avLst/>
          </a:prstGeom>
        </p:spPr>
      </p:pic>
      <p:pic>
        <p:nvPicPr>
          <p:cNvPr id="13" name="Picture 12" descr="WOMEN TAKING A STAND: Listen to Meeee!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519" y="992561"/>
            <a:ext cx="1280316" cy="1251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1907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03008" y="2416135"/>
            <a:ext cx="419957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some hands and they go every where with me!</a:t>
            </a:r>
          </a:p>
          <a:p>
            <a:endParaRPr lang="en-US" sz="2000" dirty="0">
              <a:latin typeface="SassoonCRInfant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99359" y="1134260"/>
            <a:ext cx="9865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Feel</a:t>
            </a:r>
          </a:p>
        </p:txBody>
      </p:sp>
      <p:pic>
        <p:nvPicPr>
          <p:cNvPr id="2" name="Picture 1" descr="Touch - Wikiquote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941" y="735492"/>
            <a:ext cx="1381664" cy="1381664"/>
          </a:xfrm>
          <a:prstGeom prst="rect">
            <a:avLst/>
          </a:prstGeom>
        </p:spPr>
      </p:pic>
      <p:pic>
        <p:nvPicPr>
          <p:cNvPr id="3" name="Picture 2" descr="Bestand:Green Grass.JPG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5151" y="4094588"/>
            <a:ext cx="2013674" cy="1883087"/>
          </a:xfrm>
          <a:prstGeom prst="rect">
            <a:avLst/>
          </a:prstGeom>
        </p:spPr>
      </p:pic>
      <p:pic>
        <p:nvPicPr>
          <p:cNvPr id="5" name="Picture 4" descr="Bark - Wikipedia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704" y="4094588"/>
            <a:ext cx="1878776" cy="1883087"/>
          </a:xfrm>
          <a:prstGeom prst="rect">
            <a:avLst/>
          </a:prstGeom>
        </p:spPr>
      </p:pic>
      <p:pic>
        <p:nvPicPr>
          <p:cNvPr id="14" name="Picture 13" descr="Towel - Wikipedi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359" y="4094588"/>
            <a:ext cx="2203220" cy="1885589"/>
          </a:xfrm>
          <a:prstGeom prst="rect">
            <a:avLst/>
          </a:prstGeom>
        </p:spPr>
      </p:pic>
      <p:pic>
        <p:nvPicPr>
          <p:cNvPr id="16" name="Picture 15" descr="Fla-Vor-Ice - Wikipedia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458" y="4094588"/>
            <a:ext cx="2309446" cy="1883087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096511" y="5926285"/>
            <a:ext cx="79713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grass                       bark                    towel                           ice pop</a:t>
            </a:r>
          </a:p>
        </p:txBody>
      </p:sp>
    </p:spTree>
    <p:extLst>
      <p:ext uri="{BB962C8B-B14F-4D97-AF65-F5344CB8AC3E}">
        <p14:creationId xmlns:p14="http://schemas.microsoft.com/office/powerpoint/2010/main" val="1190643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914627" y="2405768"/>
            <a:ext cx="43583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a tongue and it goes everywhere with me.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42412" y="1143053"/>
            <a:ext cx="12494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Taste</a:t>
            </a:r>
          </a:p>
        </p:txBody>
      </p:sp>
      <p:pic>
        <p:nvPicPr>
          <p:cNvPr id="2" name="Picture 1" descr="List of ice cream flavors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8016" y="3826147"/>
            <a:ext cx="2276956" cy="1878913"/>
          </a:xfrm>
          <a:prstGeom prst="rect">
            <a:avLst/>
          </a:prstGeom>
        </p:spPr>
      </p:pic>
      <p:pic>
        <p:nvPicPr>
          <p:cNvPr id="3" name="Picture 2" descr="File:Popcorn02.jpg - Wikimedia Commons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028" y="3826147"/>
            <a:ext cx="2337919" cy="1878913"/>
          </a:xfrm>
          <a:prstGeom prst="rect">
            <a:avLst/>
          </a:prstGeom>
        </p:spPr>
      </p:pic>
      <p:pic>
        <p:nvPicPr>
          <p:cNvPr id="6" name="Picture 5" descr="TransGriot: Operation Lemonade Has Commenced In Florida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3003" y="3826146"/>
            <a:ext cx="1952117" cy="1878913"/>
          </a:xfrm>
          <a:prstGeom prst="rect">
            <a:avLst/>
          </a:prstGeom>
        </p:spPr>
      </p:pic>
      <p:pic>
        <p:nvPicPr>
          <p:cNvPr id="9" name="Picture 8" descr="Tongue 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572" y="761997"/>
            <a:ext cx="1059840" cy="146999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501661" y="5743830"/>
            <a:ext cx="67409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    ice cream                         popcorn                   lemonade</a:t>
            </a:r>
          </a:p>
        </p:txBody>
      </p:sp>
    </p:spTree>
    <p:extLst>
      <p:ext uri="{BB962C8B-B14F-4D97-AF65-F5344CB8AC3E}">
        <p14:creationId xmlns:p14="http://schemas.microsoft.com/office/powerpoint/2010/main" val="22551789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6056838" y="1091538"/>
            <a:ext cx="898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>
                <a:latin typeface="SassoonCRInfant" panose="02010503020300020003" pitchFamily="2" charset="0"/>
              </a:rPr>
              <a:t>See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53060" y="2327786"/>
            <a:ext cx="43583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I’ve got a body, a very busy body and it goes every where with me.</a:t>
            </a:r>
          </a:p>
          <a:p>
            <a:r>
              <a:rPr lang="en-US" sz="2000" dirty="0">
                <a:latin typeface="SassoonCRInfant" pitchFamily="2" charset="0"/>
              </a:rPr>
              <a:t>And on that body I’ve got some eyes and it goes everywhere with me.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91444" y="2789450"/>
            <a:ext cx="43583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SassoonCRInfant" pitchFamily="2" charset="0"/>
              </a:rPr>
              <a:t>Go outside and see what you can see.</a:t>
            </a:r>
          </a:p>
        </p:txBody>
      </p:sp>
      <p:pic>
        <p:nvPicPr>
          <p:cNvPr id="2" name="Picture 1" descr="Monarch butterfly - Wikipedia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7374" y="3922669"/>
            <a:ext cx="1686685" cy="1711301"/>
          </a:xfrm>
          <a:prstGeom prst="rect">
            <a:avLst/>
          </a:prstGeom>
        </p:spPr>
      </p:pic>
      <p:pic>
        <p:nvPicPr>
          <p:cNvPr id="11" name="Picture 10" descr="Songbird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690" y="3922669"/>
            <a:ext cx="1711301" cy="1711301"/>
          </a:xfrm>
          <a:prstGeom prst="rect">
            <a:avLst/>
          </a:prstGeom>
        </p:spPr>
      </p:pic>
      <p:pic>
        <p:nvPicPr>
          <p:cNvPr id="13" name="Picture 12" descr="lawn trees | Name That Plant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622" y="3922669"/>
            <a:ext cx="1772438" cy="1711301"/>
          </a:xfrm>
          <a:prstGeom prst="rect">
            <a:avLst/>
          </a:prstGeom>
        </p:spPr>
      </p:pic>
      <p:pic>
        <p:nvPicPr>
          <p:cNvPr id="14" name="Picture 13" descr="File:Cumulus clouds in fair weather.jpeg - Wikipedi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691" y="3922669"/>
            <a:ext cx="2030083" cy="1711301"/>
          </a:xfrm>
          <a:prstGeom prst="rect">
            <a:avLst/>
          </a:prstGeom>
        </p:spPr>
      </p:pic>
      <p:pic>
        <p:nvPicPr>
          <p:cNvPr id="15" name="Picture 14" descr="Color de ojos - Wikipedia, la enciclopedia libre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525" y="941484"/>
            <a:ext cx="2466041" cy="1007994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594770" y="5633970"/>
            <a:ext cx="698300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latin typeface="SassoonCRInfant" panose="02010503020300020003" pitchFamily="2" charset="0"/>
              </a:rPr>
              <a:t>Butterfly                bird                    tree                     clouds</a:t>
            </a:r>
          </a:p>
        </p:txBody>
      </p:sp>
    </p:spTree>
    <p:extLst>
      <p:ext uri="{BB962C8B-B14F-4D97-AF65-F5344CB8AC3E}">
        <p14:creationId xmlns:p14="http://schemas.microsoft.com/office/powerpoint/2010/main" val="21672713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074476" y="2893501"/>
            <a:ext cx="392114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SassoonCRInfant" pitchFamily="2" charset="0"/>
              </a:rPr>
              <a:t>Finish with foot massage</a:t>
            </a:r>
          </a:p>
          <a:p>
            <a:pPr algn="ctr"/>
            <a:r>
              <a:rPr lang="en-US" sz="2800" dirty="0">
                <a:latin typeface="SassoonCRInfant" pitchFamily="2" charset="0"/>
              </a:rPr>
              <a:t>Calm and quiet </a:t>
            </a:r>
          </a:p>
          <a:p>
            <a:endParaRPr lang="en-GB" sz="4000" dirty="0">
              <a:latin typeface="SassoonCRInfant" pitchFamily="2" charset="0"/>
            </a:endParaRPr>
          </a:p>
        </p:txBody>
      </p:sp>
      <p:pic>
        <p:nvPicPr>
          <p:cNvPr id="8" name="Picture 5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54" t="19956" r="55625" b="38551"/>
          <a:stretch/>
        </p:blipFill>
        <p:spPr bwMode="auto">
          <a:xfrm>
            <a:off x="7061450" y="1422854"/>
            <a:ext cx="3538590" cy="3963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23064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4893824" y="1093916"/>
            <a:ext cx="33123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SassoonCRInfant" panose="02010503020300020003" pitchFamily="2" charset="0"/>
              </a:rPr>
              <a:t>Bubbles </a:t>
            </a:r>
          </a:p>
        </p:txBody>
      </p:sp>
      <p:pic>
        <p:nvPicPr>
          <p:cNvPr id="6" name="Picture 2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7" t="16913" r="5208" b="18984"/>
          <a:stretch/>
        </p:blipFill>
        <p:spPr bwMode="auto">
          <a:xfrm>
            <a:off x="3684915" y="2291068"/>
            <a:ext cx="4679749" cy="3430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83964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836023" y="666205"/>
            <a:ext cx="10515600" cy="559090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824618" y="3200024"/>
            <a:ext cx="6119812" cy="523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GB" altLang="en-US" sz="2800" dirty="0">
                <a:latin typeface="SassoonCRInfant" panose="02010503020300020003" pitchFamily="2" charset="0"/>
              </a:rPr>
              <a:t>Senseology has finished</a:t>
            </a:r>
          </a:p>
        </p:txBody>
      </p:sp>
    </p:spTree>
    <p:extLst>
      <p:ext uri="{BB962C8B-B14F-4D97-AF65-F5344CB8AC3E}">
        <p14:creationId xmlns:p14="http://schemas.microsoft.com/office/powerpoint/2010/main" val="774521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212</Words>
  <Application>Microsoft Office PowerPoint</Application>
  <PresentationFormat>Widescreen</PresentationFormat>
  <Paragraphs>26</Paragraphs>
  <Slides>10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SassoonCRInfant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Telford &amp; Wrekin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Nickless, Rebekah</dc:creator>
  <cp:lastModifiedBy>Kelly Bland</cp:lastModifiedBy>
  <cp:revision>9</cp:revision>
  <dcterms:created xsi:type="dcterms:W3CDTF">2020-05-06T08:19:45Z</dcterms:created>
  <dcterms:modified xsi:type="dcterms:W3CDTF">2024-10-04T10:46:05Z</dcterms:modified>
</cp:coreProperties>
</file>