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a" ContentType="audio/x-ms-wma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59" r:id="rId9"/>
    <p:sldId id="26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A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972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565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393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094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08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178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709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705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621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243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649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chemeClr val="accent1">
                <a:lumMod val="20000"/>
                <a:lumOff val="80000"/>
              </a:schemeClr>
            </a:gs>
            <a:gs pos="51000">
              <a:schemeClr val="accent1">
                <a:lumMod val="45000"/>
                <a:lumOff val="55000"/>
              </a:schemeClr>
            </a:gs>
            <a:gs pos="74000">
              <a:srgbClr val="E0BAE8"/>
            </a:gs>
            <a:gs pos="98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663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viewpure.com/lvBXWMvOGO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pn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https://www.youtube.com/embed/GXGD9q1hflM" TargetMode="External"/><Relationship Id="rId1" Type="http://schemas.openxmlformats.org/officeDocument/2006/relationships/video" Target="https://www.youtube.com/embed/LEq1rdeSLEM" TargetMode="Externa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viewpure.com/uTf3uQtkcqc?start=0&amp;end=0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://viewpure.com/SS7ajqNaB1w?start=0&amp;end=0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201091" y="1370577"/>
            <a:ext cx="77854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CRInfant" pitchFamily="2" charset="0"/>
              </a:rPr>
              <a:t>Sweet, Sharp and Sour Senseology</a:t>
            </a:r>
          </a:p>
        </p:txBody>
      </p:sp>
      <p:pic>
        <p:nvPicPr>
          <p:cNvPr id="9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9" t="18745" r="15774" b="12409"/>
          <a:stretch/>
        </p:blipFill>
        <p:spPr bwMode="auto">
          <a:xfrm>
            <a:off x="3851475" y="2459845"/>
            <a:ext cx="4484694" cy="324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3843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I've got a body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93881" y="1106819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50804" y="1285369"/>
            <a:ext cx="3686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CRInfant" pitchFamily="2" charset="0"/>
              </a:rPr>
              <a:t>I’ve got a body</a:t>
            </a:r>
          </a:p>
        </p:txBody>
      </p:sp>
      <p:pic>
        <p:nvPicPr>
          <p:cNvPr id="2" name="Picture 1" descr="Nos – Wikipedia, wolna encyklopedi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631" y="2704563"/>
            <a:ext cx="1862449" cy="2133351"/>
          </a:xfrm>
          <a:prstGeom prst="rect">
            <a:avLst/>
          </a:prstGeom>
        </p:spPr>
      </p:pic>
      <p:pic>
        <p:nvPicPr>
          <p:cNvPr id="8" name="Picture 7" descr="File:Human-Hands-Front-Back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434" y="2704563"/>
            <a:ext cx="2509801" cy="2133351"/>
          </a:xfrm>
          <a:prstGeom prst="rect">
            <a:avLst/>
          </a:prstGeom>
        </p:spPr>
      </p:pic>
      <p:pic>
        <p:nvPicPr>
          <p:cNvPr id="13" name="Picture 12" descr="Down syndrome - Wikipedia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589" y="2704563"/>
            <a:ext cx="2141844" cy="2133351"/>
          </a:xfrm>
          <a:prstGeom prst="rect">
            <a:avLst/>
          </a:prstGeom>
        </p:spPr>
      </p:pic>
      <p:pic>
        <p:nvPicPr>
          <p:cNvPr id="14" name="Picture 13" descr="File:Human body silhouette.svg - Wikimedia Commons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015" y="2704563"/>
            <a:ext cx="1587262" cy="213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05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4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815593" y="2350650"/>
            <a:ext cx="444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I've got a nose and it goes every where with me!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71311" y="1256915"/>
            <a:ext cx="12843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Smell</a:t>
            </a:r>
          </a:p>
        </p:txBody>
      </p:sp>
      <p:pic>
        <p:nvPicPr>
          <p:cNvPr id="2" name="Picture 1" descr="How to Improve Your Sense of Smell : Human N Health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0"/>
          <a:stretch/>
        </p:blipFill>
        <p:spPr>
          <a:xfrm>
            <a:off x="3726611" y="1042780"/>
            <a:ext cx="1857458" cy="11361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98144" y="5564038"/>
            <a:ext cx="81323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vinegar                 red pepper                  </a:t>
            </a:r>
            <a:r>
              <a:rPr lang="en-GB" sz="2000" dirty="0" err="1">
                <a:latin typeface="SassoonCRInfant" panose="02010503020300020003" pitchFamily="2" charset="0"/>
              </a:rPr>
              <a:t>pepper</a:t>
            </a:r>
            <a:r>
              <a:rPr lang="en-GB" sz="2000" dirty="0">
                <a:latin typeface="SassoonCRInfant" panose="02010503020300020003" pitchFamily="2" charset="0"/>
              </a:rPr>
              <a:t>                   peppermint</a:t>
            </a:r>
          </a:p>
        </p:txBody>
      </p:sp>
      <p:pic>
        <p:nvPicPr>
          <p:cNvPr id="8" name="Picture 7" descr="Apple Cider Vinegar | Flickr - Photo Sharing!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49"/>
          <a:stretch/>
        </p:blipFill>
        <p:spPr>
          <a:xfrm>
            <a:off x="1948824" y="4068885"/>
            <a:ext cx="1777787" cy="1415143"/>
          </a:xfrm>
          <a:prstGeom prst="rect">
            <a:avLst/>
          </a:prstGeom>
        </p:spPr>
      </p:pic>
      <p:pic>
        <p:nvPicPr>
          <p:cNvPr id="9" name="Picture 8" descr="Free Images : food, green, produce, vegetable, healthy ...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4" t="12000" r="499" b="9333"/>
          <a:stretch/>
        </p:blipFill>
        <p:spPr>
          <a:xfrm>
            <a:off x="4188594" y="4059938"/>
            <a:ext cx="1689691" cy="1433942"/>
          </a:xfrm>
          <a:prstGeom prst="rect">
            <a:avLst/>
          </a:prstGeom>
        </p:spPr>
      </p:pic>
      <p:pic>
        <p:nvPicPr>
          <p:cNvPr id="10" name="Picture 9" descr="Black pepper - Wikipedi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474" y="4060134"/>
            <a:ext cx="2261510" cy="1433746"/>
          </a:xfrm>
          <a:prstGeom prst="rect">
            <a:avLst/>
          </a:prstGeom>
        </p:spPr>
      </p:pic>
      <p:pic>
        <p:nvPicPr>
          <p:cNvPr id="11" name="Picture 10" descr="mygreatfinds: GoPure 100% Pure Peppermint Oil Review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182" y="4068885"/>
            <a:ext cx="1424104" cy="1415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63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834849" y="2321297"/>
            <a:ext cx="45179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ears and they go everywhere with 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64276" y="1123999"/>
            <a:ext cx="13917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Listen</a:t>
            </a:r>
          </a:p>
        </p:txBody>
      </p:sp>
      <p:pic>
        <p:nvPicPr>
          <p:cNvPr id="13" name="Picture 12" descr="WOMEN TAKING A STAND: Listen to Meeee!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0" y="842248"/>
            <a:ext cx="1280316" cy="1251052"/>
          </a:xfrm>
          <a:prstGeom prst="rect">
            <a:avLst/>
          </a:prstGeom>
        </p:spPr>
      </p:pic>
      <p:pic>
        <p:nvPicPr>
          <p:cNvPr id="11" name="LEq1rdeSLEM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5855827" y="3644736"/>
            <a:ext cx="3626228" cy="203975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067625" y="5732641"/>
            <a:ext cx="17036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Popping candy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68939" y="5717065"/>
            <a:ext cx="1015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popcorn</a:t>
            </a:r>
          </a:p>
        </p:txBody>
      </p:sp>
      <p:pic>
        <p:nvPicPr>
          <p:cNvPr id="17" name="GXGD9q1hflM"/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2029216" y="3647996"/>
            <a:ext cx="3604594" cy="202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190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03008" y="2416135"/>
            <a:ext cx="419957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hands and they go every where with me!</a:t>
            </a:r>
          </a:p>
          <a:p>
            <a:endParaRPr lang="en-US" sz="2000" dirty="0">
              <a:latin typeface="SassoonCRInfant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99359" y="1134260"/>
            <a:ext cx="9865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Feel</a:t>
            </a:r>
          </a:p>
        </p:txBody>
      </p:sp>
      <p:pic>
        <p:nvPicPr>
          <p:cNvPr id="2" name="Picture 1" descr="Touch - Wikiquot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941" y="735492"/>
            <a:ext cx="1381664" cy="1381664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869688" y="5615300"/>
            <a:ext cx="62776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Spring onions                    sugar                    pineapple</a:t>
            </a:r>
          </a:p>
        </p:txBody>
      </p:sp>
      <p:pic>
        <p:nvPicPr>
          <p:cNvPr id="8" name="Picture 7" descr="Spring Onions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139" y="3867086"/>
            <a:ext cx="2004065" cy="1748214"/>
          </a:xfrm>
          <a:prstGeom prst="rect">
            <a:avLst/>
          </a:prstGeom>
        </p:spPr>
      </p:pic>
      <p:pic>
        <p:nvPicPr>
          <p:cNvPr id="9" name="Picture 8" descr="INNLIVE NEWS - INDIA NEWS GROUP: What Happens To Our Brain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566" y="3867086"/>
            <a:ext cx="2511325" cy="1748214"/>
          </a:xfrm>
          <a:prstGeom prst="rect">
            <a:avLst/>
          </a:prstGeom>
        </p:spPr>
      </p:pic>
      <p:pic>
        <p:nvPicPr>
          <p:cNvPr id="10" name="Picture 9" descr="pineapple - Simple English Wiktionar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2252" y="3867086"/>
            <a:ext cx="1667155" cy="1748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643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914627" y="2405768"/>
            <a:ext cx="43583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a tongue and it goes everywhere with me.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42412" y="1143053"/>
            <a:ext cx="1249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Taste</a:t>
            </a:r>
          </a:p>
        </p:txBody>
      </p:sp>
      <p:pic>
        <p:nvPicPr>
          <p:cNvPr id="9" name="Picture 8" descr="Tongue 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572" y="761997"/>
            <a:ext cx="1059840" cy="146999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501661" y="5743830"/>
            <a:ext cx="71794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    pickled onions                      sweets                            lemon</a:t>
            </a:r>
          </a:p>
        </p:txBody>
      </p:sp>
      <p:pic>
        <p:nvPicPr>
          <p:cNvPr id="8" name="Picture 7" descr="Easy Pickled Onions | iMake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068" y="3834886"/>
            <a:ext cx="2550572" cy="1908944"/>
          </a:xfrm>
          <a:prstGeom prst="rect">
            <a:avLst/>
          </a:prstGeom>
        </p:spPr>
      </p:pic>
      <p:pic>
        <p:nvPicPr>
          <p:cNvPr id="10" name="Picture 9" descr="Free Images : sweet, pattern, food, produce, colorful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233" y="3865563"/>
            <a:ext cx="2548346" cy="1878268"/>
          </a:xfrm>
          <a:prstGeom prst="rect">
            <a:avLst/>
          </a:prstGeom>
        </p:spPr>
      </p:pic>
      <p:pic>
        <p:nvPicPr>
          <p:cNvPr id="11" name="Picture 10" descr="Lemon PNG Transparent Images | PNG All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779" y="4024562"/>
            <a:ext cx="2384192" cy="1719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178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074476" y="2893501"/>
            <a:ext cx="39211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SassoonCRInfant" pitchFamily="2" charset="0"/>
              </a:rPr>
              <a:t>Finish with foot massage</a:t>
            </a:r>
          </a:p>
          <a:p>
            <a:pPr algn="ctr"/>
            <a:r>
              <a:rPr lang="en-US" sz="2800" dirty="0">
                <a:latin typeface="SassoonCRInfant" pitchFamily="2" charset="0"/>
              </a:rPr>
              <a:t>Calm and quiet </a:t>
            </a:r>
          </a:p>
          <a:p>
            <a:endParaRPr lang="en-GB" sz="4000" dirty="0">
              <a:latin typeface="SassoonCRInfant" pitchFamily="2" charset="0"/>
            </a:endParaRPr>
          </a:p>
        </p:txBody>
      </p:sp>
      <p:pic>
        <p:nvPicPr>
          <p:cNvPr id="8" name="Picture 5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4" t="19956" r="55625" b="38551"/>
          <a:stretch/>
        </p:blipFill>
        <p:spPr bwMode="auto">
          <a:xfrm>
            <a:off x="7061450" y="1422854"/>
            <a:ext cx="3538590" cy="3963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2306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893824" y="1093916"/>
            <a:ext cx="3312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SassoonCRInfant" panose="02010503020300020003" pitchFamily="2" charset="0"/>
              </a:rPr>
              <a:t>Bubbles </a:t>
            </a:r>
          </a:p>
        </p:txBody>
      </p:sp>
      <p:pic>
        <p:nvPicPr>
          <p:cNvPr id="6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7" t="16913" r="5208" b="18984"/>
          <a:stretch/>
        </p:blipFill>
        <p:spPr bwMode="auto">
          <a:xfrm>
            <a:off x="3684915" y="2291068"/>
            <a:ext cx="4679749" cy="3430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83964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824618" y="3200024"/>
            <a:ext cx="6119812" cy="52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 altLang="en-US" sz="2800" dirty="0">
                <a:latin typeface="SassoonCRInfant" panose="02010503020300020003" pitchFamily="2" charset="0"/>
              </a:rPr>
              <a:t>Senseology has finished</a:t>
            </a:r>
          </a:p>
        </p:txBody>
      </p:sp>
    </p:spTree>
    <p:extLst>
      <p:ext uri="{BB962C8B-B14F-4D97-AF65-F5344CB8AC3E}">
        <p14:creationId xmlns:p14="http://schemas.microsoft.com/office/powerpoint/2010/main" val="774521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171</Words>
  <Application>Microsoft Office PowerPoint</Application>
  <PresentationFormat>Widescreen</PresentationFormat>
  <Paragraphs>23</Paragraphs>
  <Slides>9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Telford &amp; Wrekin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Nickless, Rebekah</dc:creator>
  <cp:lastModifiedBy>Kelly Bland</cp:lastModifiedBy>
  <cp:revision>13</cp:revision>
  <dcterms:created xsi:type="dcterms:W3CDTF">2020-05-06T08:19:45Z</dcterms:created>
  <dcterms:modified xsi:type="dcterms:W3CDTF">2024-10-04T10:46:32Z</dcterms:modified>
</cp:coreProperties>
</file>