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5" r:id="rId7"/>
    <p:sldId id="264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A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7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9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9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7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0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2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4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20000"/>
                <a:lumOff val="80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74000">
              <a:srgbClr val="E0BAE8"/>
            </a:gs>
            <a:gs pos="98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viewpure.com/lvBXWMvOGO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video" Target="https://www.youtube.com/embed/alGHku_6Rgk" TargetMode="External"/><Relationship Id="rId7" Type="http://schemas.openxmlformats.org/officeDocument/2006/relationships/image" Target="../media/image14.jpeg"/><Relationship Id="rId2" Type="http://schemas.openxmlformats.org/officeDocument/2006/relationships/video" Target="https://www.youtube.com/embed/HpA4ldGoHRQ" TargetMode="External"/><Relationship Id="rId1" Type="http://schemas.openxmlformats.org/officeDocument/2006/relationships/video" Target="https://www.youtube.com/embed/swtzYjAeXdc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viewpure.com/uTf3uQtkcqc?start=0&amp;end=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viewpure.com/SS7ajqNaB1w?start=0&amp;end=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644036" y="1338547"/>
            <a:ext cx="48995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Bathroom Senseology</a:t>
            </a:r>
          </a:p>
        </p:txBody>
      </p:sp>
      <p:pic>
        <p:nvPicPr>
          <p:cNvPr id="9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18745" r="15774" b="12409"/>
          <a:stretch/>
        </p:blipFill>
        <p:spPr bwMode="auto">
          <a:xfrm>
            <a:off x="3851475" y="2459845"/>
            <a:ext cx="4484694" cy="32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I've got a bod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3881" y="110681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0804" y="1285369"/>
            <a:ext cx="3686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I’ve got a body</a:t>
            </a:r>
          </a:p>
        </p:txBody>
      </p:sp>
      <p:pic>
        <p:nvPicPr>
          <p:cNvPr id="2" name="Picture 1" descr="Nos – Wikipedia, wolna encyklo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631" y="2704563"/>
            <a:ext cx="1862449" cy="2133351"/>
          </a:xfrm>
          <a:prstGeom prst="rect">
            <a:avLst/>
          </a:prstGeom>
        </p:spPr>
      </p:pic>
      <p:pic>
        <p:nvPicPr>
          <p:cNvPr id="8" name="Picture 7" descr="File:Human-Hands-Front-Back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34" y="2704563"/>
            <a:ext cx="2509801" cy="2133351"/>
          </a:xfrm>
          <a:prstGeom prst="rect">
            <a:avLst/>
          </a:prstGeom>
        </p:spPr>
      </p:pic>
      <p:pic>
        <p:nvPicPr>
          <p:cNvPr id="13" name="Picture 12" descr="Down syndrome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9" y="2704563"/>
            <a:ext cx="2141844" cy="2133351"/>
          </a:xfrm>
          <a:prstGeom prst="rect">
            <a:avLst/>
          </a:prstGeom>
        </p:spPr>
      </p:pic>
      <p:pic>
        <p:nvPicPr>
          <p:cNvPr id="14" name="Picture 13" descr="File:Human body silhouett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15" y="2704563"/>
            <a:ext cx="1587262" cy="213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15593" y="2350650"/>
            <a:ext cx="444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I've got a nose and it goes every where with me!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1311" y="1256915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Smell</a:t>
            </a:r>
          </a:p>
        </p:txBody>
      </p:sp>
      <p:pic>
        <p:nvPicPr>
          <p:cNvPr id="2" name="Picture 1" descr="How to Improve Your Sense of Smell : Human N Health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0"/>
          <a:stretch/>
        </p:blipFill>
        <p:spPr>
          <a:xfrm>
            <a:off x="3726611" y="1042780"/>
            <a:ext cx="1857458" cy="11361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86323" y="5764369"/>
            <a:ext cx="1323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Shower gel</a:t>
            </a:r>
          </a:p>
        </p:txBody>
      </p:sp>
      <p:pic>
        <p:nvPicPr>
          <p:cNvPr id="8" name="Picture 7" descr="Kimtopia: Review: The Body Shop Wild Cherry Shower Ge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956" y="4059938"/>
            <a:ext cx="1704431" cy="1704431"/>
          </a:xfrm>
          <a:prstGeom prst="rect">
            <a:avLst/>
          </a:prstGeom>
        </p:spPr>
      </p:pic>
      <p:pic>
        <p:nvPicPr>
          <p:cNvPr id="9" name="Picture 8" descr="lavender flowers | Name That Pla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718" y="4059938"/>
            <a:ext cx="2291593" cy="17048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98671" y="5764369"/>
            <a:ext cx="1053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lavender</a:t>
            </a:r>
          </a:p>
        </p:txBody>
      </p:sp>
      <p:pic>
        <p:nvPicPr>
          <p:cNvPr id="10" name="Picture 9" descr="Talcum Powder Trials: Sympathy versus Science?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641" y="4059938"/>
            <a:ext cx="2400300" cy="17090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35563" y="5764369"/>
            <a:ext cx="1430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Talc powder</a:t>
            </a:r>
          </a:p>
        </p:txBody>
      </p:sp>
      <p:pic>
        <p:nvPicPr>
          <p:cNvPr id="3" name="Picture 2" descr="Heck Of A Bunch: Fill Your Stockings with Colgate Total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0271" y="4059938"/>
            <a:ext cx="2177215" cy="170443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179921" y="5788206"/>
            <a:ext cx="12779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toothpaste</a:t>
            </a:r>
          </a:p>
        </p:txBody>
      </p:sp>
    </p:spTree>
    <p:extLst>
      <p:ext uri="{BB962C8B-B14F-4D97-AF65-F5344CB8AC3E}">
        <p14:creationId xmlns:p14="http://schemas.microsoft.com/office/powerpoint/2010/main" val="2836363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34849" y="2569968"/>
            <a:ext cx="4517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ears and they go everywhere with 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4276" y="1264144"/>
            <a:ext cx="1391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Listen</a:t>
            </a:r>
          </a:p>
        </p:txBody>
      </p:sp>
      <p:pic>
        <p:nvPicPr>
          <p:cNvPr id="13" name="Picture 12" descr="WOMEN TAKING A STAND: Listen to Meeee!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519" y="992561"/>
            <a:ext cx="1280316" cy="1251052"/>
          </a:xfrm>
          <a:prstGeom prst="rect">
            <a:avLst/>
          </a:prstGeom>
        </p:spPr>
      </p:pic>
      <p:pic>
        <p:nvPicPr>
          <p:cNvPr id="2" name="swtzYjAeXdc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370467" y="4147376"/>
            <a:ext cx="2976065" cy="1936797"/>
          </a:xfrm>
          <a:prstGeom prst="rect">
            <a:avLst/>
          </a:prstGeom>
        </p:spPr>
      </p:pic>
      <p:pic>
        <p:nvPicPr>
          <p:cNvPr id="3" name="HpA4ldGoHRQ"/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4676360" y="4155360"/>
            <a:ext cx="2977043" cy="1928813"/>
          </a:xfrm>
          <a:prstGeom prst="rect">
            <a:avLst/>
          </a:prstGeom>
        </p:spPr>
      </p:pic>
      <p:pic>
        <p:nvPicPr>
          <p:cNvPr id="10" name="alGHku_6Rgk"/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7915906" y="4151582"/>
            <a:ext cx="2906582" cy="193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9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3008" y="2416135"/>
            <a:ext cx="41995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hands and they go every where with me!</a:t>
            </a:r>
          </a:p>
          <a:p>
            <a:endParaRPr lang="en-US" sz="2000" dirty="0">
              <a:latin typeface="SassoonCR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9359" y="1134260"/>
            <a:ext cx="986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Feel</a:t>
            </a:r>
          </a:p>
        </p:txBody>
      </p:sp>
      <p:pic>
        <p:nvPicPr>
          <p:cNvPr id="2" name="Picture 1" descr="Touch - Wikiquot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941" y="735492"/>
            <a:ext cx="1381664" cy="13816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207691" y="5538622"/>
            <a:ext cx="7402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towel</a:t>
            </a:r>
          </a:p>
        </p:txBody>
      </p:sp>
      <p:pic>
        <p:nvPicPr>
          <p:cNvPr id="8" name="Picture 7" descr="Towel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472" y="3891449"/>
            <a:ext cx="1924642" cy="1647173"/>
          </a:xfrm>
          <a:prstGeom prst="rect">
            <a:avLst/>
          </a:prstGeom>
        </p:spPr>
      </p:pic>
      <p:pic>
        <p:nvPicPr>
          <p:cNvPr id="9" name="Picture 8" descr="Can of Edge shaving foam on white table | www.yourbestdig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551" y="3891449"/>
            <a:ext cx="2473233" cy="164717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05853" y="5543397"/>
            <a:ext cx="1590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Shaving foam</a:t>
            </a:r>
          </a:p>
        </p:txBody>
      </p:sp>
      <p:pic>
        <p:nvPicPr>
          <p:cNvPr id="10" name="Picture 9" descr="File:Sponge on white background.jp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220" y="3867086"/>
            <a:ext cx="2385247" cy="167153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002635" y="553862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sponge</a:t>
            </a:r>
          </a:p>
        </p:txBody>
      </p:sp>
    </p:spTree>
    <p:extLst>
      <p:ext uri="{BB962C8B-B14F-4D97-AF65-F5344CB8AC3E}">
        <p14:creationId xmlns:p14="http://schemas.microsoft.com/office/powerpoint/2010/main" val="119064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056838" y="1091538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See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20438" y="2224757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eyes and it goes everywhere with me.</a:t>
            </a:r>
          </a:p>
        </p:txBody>
      </p:sp>
      <p:pic>
        <p:nvPicPr>
          <p:cNvPr id="15" name="Picture 14" descr="Color de ojos - Wikipedia, la enciclopedia libr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25" y="941484"/>
            <a:ext cx="2466041" cy="10079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9572" y="5366527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Rubber duck</a:t>
            </a:r>
          </a:p>
        </p:txBody>
      </p:sp>
      <p:pic>
        <p:nvPicPr>
          <p:cNvPr id="3" name="Picture 2" descr="THE DAILY DRAGON: July 20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949" y="3823476"/>
            <a:ext cx="1451119" cy="1530716"/>
          </a:xfrm>
          <a:prstGeom prst="rect">
            <a:avLst/>
          </a:prstGeom>
        </p:spPr>
      </p:pic>
      <p:pic>
        <p:nvPicPr>
          <p:cNvPr id="7" name="Picture 6" descr="Kimtopia: Review: The Body Shop Wild Cherry Shower Ge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56838" y="3823475"/>
            <a:ext cx="1608394" cy="154305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945160" y="5354192"/>
            <a:ext cx="1831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CRInfant" panose="02010503020300020003" pitchFamily="2" charset="0"/>
              </a:rPr>
              <a:t>Watch shower gel fall</a:t>
            </a:r>
          </a:p>
        </p:txBody>
      </p:sp>
    </p:spTree>
    <p:extLst>
      <p:ext uri="{BB962C8B-B14F-4D97-AF65-F5344CB8AC3E}">
        <p14:creationId xmlns:p14="http://schemas.microsoft.com/office/powerpoint/2010/main" val="2167271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74476" y="2893501"/>
            <a:ext cx="392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SassoonCRInfant" pitchFamily="2" charset="0"/>
              </a:rPr>
              <a:t>Finish with foot massage</a:t>
            </a:r>
          </a:p>
          <a:p>
            <a:pPr algn="ctr"/>
            <a:r>
              <a:rPr lang="en-US" sz="2800" dirty="0">
                <a:latin typeface="SassoonCRInfant" pitchFamily="2" charset="0"/>
              </a:rPr>
              <a:t>Calm and quiet </a:t>
            </a:r>
          </a:p>
          <a:p>
            <a:endParaRPr lang="en-GB" sz="4000" dirty="0">
              <a:latin typeface="SassoonCRInfant" pitchFamily="2" charset="0"/>
            </a:endParaRPr>
          </a:p>
        </p:txBody>
      </p:sp>
      <p:pic>
        <p:nvPicPr>
          <p:cNvPr id="8" name="Picture 5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4" t="19956" r="55625" b="38551"/>
          <a:stretch/>
        </p:blipFill>
        <p:spPr bwMode="auto">
          <a:xfrm>
            <a:off x="7061450" y="1422854"/>
            <a:ext cx="3538590" cy="396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306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93824" y="1093916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CRInfant" panose="02010503020300020003" pitchFamily="2" charset="0"/>
              </a:rPr>
              <a:t>Bubbles </a:t>
            </a:r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6913" r="5208" b="18984"/>
          <a:stretch/>
        </p:blipFill>
        <p:spPr bwMode="auto">
          <a:xfrm>
            <a:off x="3684915" y="2291068"/>
            <a:ext cx="4679749" cy="34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96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758357" y="3200024"/>
            <a:ext cx="6119812" cy="52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2800" dirty="0">
                <a:latin typeface="SassoonCRInfant" panose="02010503020300020003" pitchFamily="2" charset="0"/>
              </a:rPr>
              <a:t>Senseology has finished</a:t>
            </a:r>
          </a:p>
        </p:txBody>
      </p:sp>
    </p:spTree>
    <p:extLst>
      <p:ext uri="{BB962C8B-B14F-4D97-AF65-F5344CB8AC3E}">
        <p14:creationId xmlns:p14="http://schemas.microsoft.com/office/powerpoint/2010/main" val="77452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166</Words>
  <Application>Microsoft Office PowerPoint</Application>
  <PresentationFormat>Widescreen</PresentationFormat>
  <Paragraphs>27</Paragraphs>
  <Slides>9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Kelly Bland</cp:lastModifiedBy>
  <cp:revision>14</cp:revision>
  <dcterms:created xsi:type="dcterms:W3CDTF">2020-05-06T08:19:45Z</dcterms:created>
  <dcterms:modified xsi:type="dcterms:W3CDTF">2024-10-04T10:45:26Z</dcterms:modified>
</cp:coreProperties>
</file>